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C61D5-7071-47C1-94AE-A11EFB0EC4DC}" v="25" dt="2019-05-16T12:27:08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van der Velde" userId="c708d8fa419fe580" providerId="LiveId" clId="{106C61D5-7071-47C1-94AE-A11EFB0EC4DC}"/>
    <pc:docChg chg="custSel modSld">
      <pc:chgData name="Inez van der Velde" userId="c708d8fa419fe580" providerId="LiveId" clId="{106C61D5-7071-47C1-94AE-A11EFB0EC4DC}" dt="2019-05-16T12:27:08.265" v="24" actId="27636"/>
      <pc:docMkLst>
        <pc:docMk/>
      </pc:docMkLst>
      <pc:sldChg chg="modSp modAnim">
        <pc:chgData name="Inez van der Velde" userId="c708d8fa419fe580" providerId="LiveId" clId="{106C61D5-7071-47C1-94AE-A11EFB0EC4DC}" dt="2019-05-16T12:27:08.265" v="24" actId="27636"/>
        <pc:sldMkLst>
          <pc:docMk/>
          <pc:sldMk cId="3954755971" sldId="257"/>
        </pc:sldMkLst>
        <pc:spChg chg="mod">
          <ac:chgData name="Inez van der Velde" userId="c708d8fa419fe580" providerId="LiveId" clId="{106C61D5-7071-47C1-94AE-A11EFB0EC4DC}" dt="2019-05-16T12:27:08.265" v="24" actId="27636"/>
          <ac:spMkLst>
            <pc:docMk/>
            <pc:sldMk cId="3954755971" sldId="257"/>
            <ac:spMk id="3" creationId="{AB40F8F8-B64C-414E-943D-52B34C70CC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pit vrucht">
            <a:extLst>
              <a:ext uri="{FF2B5EF4-FFF2-40B4-BE49-F238E27FC236}">
                <a16:creationId xmlns:a16="http://schemas.microsoft.com/office/drawing/2014/main" id="{51F88DD7-BE66-4D29-A598-CC5298D9F5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4" t="9091" r="-1" b="-1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31BF4-0183-4F75-BB60-717AB1826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r>
              <a:rPr lang="nl-NL" sz="6600" dirty="0"/>
              <a:t>PIT-4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C891776-8B75-4AF2-88F9-6F19DCBA0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Les 2</a:t>
            </a:r>
          </a:p>
        </p:txBody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69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FEF98-AEFA-4C1F-995F-2276B416C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40F8F8-B64C-414E-943D-52B34C70C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 fontScale="85000" lnSpcReduction="20000"/>
          </a:bodyPr>
          <a:lstStyle/>
          <a:p>
            <a:r>
              <a:rPr lang="nl-NL" sz="2800" dirty="0"/>
              <a:t>Presentaties ‘Verdieping in de doelgroep’</a:t>
            </a:r>
          </a:p>
          <a:p>
            <a:r>
              <a:rPr lang="nl-NL" sz="2800" dirty="0"/>
              <a:t>Activiteiten uitdenken</a:t>
            </a:r>
          </a:p>
          <a:p>
            <a:r>
              <a:rPr lang="nl-NL" sz="2800" dirty="0"/>
              <a:t>Contact leggen met de uitvoeringslocatie</a:t>
            </a:r>
          </a:p>
          <a:p>
            <a:r>
              <a:rPr lang="nl-NL" sz="2800" dirty="0"/>
              <a:t>Begin maken verslag ‘Wat organiseren we voor de doelgroep en waarom’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b="1" dirty="0"/>
              <a:t>Inleveren samenwerkingscontract </a:t>
            </a:r>
          </a:p>
          <a:p>
            <a:pPr marL="0" indent="0">
              <a:buNone/>
            </a:pPr>
            <a:r>
              <a:rPr lang="nl-NL" sz="2800" b="1" dirty="0"/>
              <a:t>                           én</a:t>
            </a:r>
          </a:p>
          <a:p>
            <a:r>
              <a:rPr lang="nl-NL" sz="2800" b="1" dirty="0"/>
              <a:t>Verslag ‘Verdieping in de doelgroep’</a:t>
            </a:r>
          </a:p>
          <a:p>
            <a:r>
              <a:rPr lang="nl-NL" sz="2800" b="1" dirty="0"/>
              <a:t>Documenten PIT 3</a:t>
            </a:r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47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56C496E8-E41E-4519-9D2A-32275E8AA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785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2357815">
                  <a:extLst>
                    <a:ext uri="{9D8B030D-6E8A-4147-A177-3AD203B41FA5}">
                      <a16:colId xmlns:a16="http://schemas.microsoft.com/office/drawing/2014/main" val="3529665136"/>
                    </a:ext>
                  </a:extLst>
                </a:gridCol>
                <a:gridCol w="9834185">
                  <a:extLst>
                    <a:ext uri="{9D8B030D-6E8A-4147-A177-3AD203B41FA5}">
                      <a16:colId xmlns:a16="http://schemas.microsoft.com/office/drawing/2014/main" val="912460476"/>
                    </a:ext>
                  </a:extLst>
                </a:gridCol>
              </a:tblGrid>
              <a:tr h="40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Projectmoment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Uitvoeren/inleveren in les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811880"/>
                  </a:ext>
                </a:extLst>
              </a:tr>
              <a:tr h="1243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(09-05-2019)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Introductie 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Opstellen Samenwerkingscontract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Verdieping in de doelgroep (vragen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beantwoorden en </a:t>
                      </a:r>
                      <a:r>
                        <a:rPr lang="nl-NL" sz="1600" u="sng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</a:t>
                      </a:r>
                      <a:r>
                        <a:rPr lang="nl-NL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presentatie voorbereiding) 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Afspraak: Op 16</a:t>
                      </a:r>
                      <a:r>
                        <a:rPr lang="nl-NL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mei (volgende week) p</a:t>
                      </a: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resentatie doelgroep-oriëntatie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960998"/>
                  </a:ext>
                </a:extLst>
              </a:tr>
              <a:tr h="929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(16-05-2019)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Presentatie doelgroep-oriëntatie en inleveren verdieping over de doelgroep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Samenwerkingscontract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Activiteit uitdenken, contacten leggen met contactpersonen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</a:t>
                      </a: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‘uitvoeringslocatie’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72649"/>
                  </a:ext>
                </a:extLst>
              </a:tr>
              <a:tr h="614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(23-05-2019)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Werken aan: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Maken verslag: ‘Wat organiseren we voor de doelgroep en waarom’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84908"/>
                  </a:ext>
                </a:extLst>
              </a:tr>
              <a:tr h="614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Donderdag geen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les i.v.m. Hemelvaart: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Woensdag vóór Hemelvaart inleveren verslag: ‘Wat organiseren we voor de doelgroep en waarom’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984095"/>
                  </a:ext>
                </a:extLst>
              </a:tr>
              <a:tr h="1398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(06-06-2019)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Notulen</a:t>
                      </a:r>
                      <a:r>
                        <a:rPr lang="nl-NL" sz="1600" b="1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voorgesprek(ken) met de uitvoeringsorganisatie.</a:t>
                      </a:r>
                      <a:endParaRPr lang="nl-NL" sz="16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Werken aan: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 van aanpak ‘Activiteitenmiddag’ (o.a. omschrijving van de activiteit, taakverdeling, tijdsplanning en budgetverantwoording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23969"/>
                  </a:ext>
                </a:extLst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(13-06-2019)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‘Plan van aanpak’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227857"/>
                  </a:ext>
                </a:extLst>
              </a:tr>
              <a:tr h="391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(20-06-2019)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uitvoeren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360969"/>
                  </a:ext>
                </a:extLst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(27-06-2019)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uitvoeren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128407"/>
                  </a:ext>
                </a:extLst>
              </a:tr>
              <a:tr h="301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(04-07-2019)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evalueren (evaluatiedocumenten staan dan in de wiki)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84875"/>
                  </a:ext>
                </a:extLst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(11-07-2019)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Bufferweek (=inleveren evt. herkansingen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op onderdelen)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25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1116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246</Words>
  <Application>Microsoft Office PowerPoint</Application>
  <PresentationFormat>Breedbeeld</PresentationFormat>
  <Paragraphs>44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Facet</vt:lpstr>
      <vt:lpstr>PIT-4</vt:lpstr>
      <vt:lpstr>Inhoud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PIT-4</dc:title>
  <dc:creator>Inez van der Velde</dc:creator>
  <cp:lastModifiedBy>Inez van der Velde</cp:lastModifiedBy>
  <cp:revision>3</cp:revision>
  <dcterms:created xsi:type="dcterms:W3CDTF">2019-05-16T11:08:11Z</dcterms:created>
  <dcterms:modified xsi:type="dcterms:W3CDTF">2019-05-16T12:27:15Z</dcterms:modified>
</cp:coreProperties>
</file>